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6" r:id="rId4"/>
    <p:sldId id="267" r:id="rId5"/>
    <p:sldId id="281" r:id="rId6"/>
    <p:sldId id="268" r:id="rId7"/>
    <p:sldId id="269" r:id="rId8"/>
    <p:sldId id="270" r:id="rId9"/>
    <p:sldId id="277" r:id="rId10"/>
    <p:sldId id="278" r:id="rId11"/>
    <p:sldId id="279" r:id="rId12"/>
    <p:sldId id="280" r:id="rId13"/>
    <p:sldId id="272" r:id="rId14"/>
    <p:sldId id="273" r:id="rId15"/>
    <p:sldId id="274" r:id="rId16"/>
    <p:sldId id="275" r:id="rId17"/>
    <p:sldId id="276" r:id="rId18"/>
    <p:sldId id="26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2232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E3731-6249-384D-81F1-9028C26A03A2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CA0A5-AB23-6B4C-BAA2-7A0CB3998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08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CA0A5-AB23-6B4C-BAA2-7A0CB39980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6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CA0A5-AB23-6B4C-BAA2-7A0CB39980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6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0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4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4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09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13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18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3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A27A-B607-B24C-8CA9-1EFC78ABC27A}" type="datetimeFigureOut">
              <a:rPr lang="en-US" smtClean="0"/>
              <a:t>17/11/17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A65DF-CEFF-5E4D-B4DB-C186D39C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46" y="464381"/>
            <a:ext cx="7772400" cy="1470025"/>
          </a:xfrm>
        </p:spPr>
        <p:txBody>
          <a:bodyPr/>
          <a:lstStyle/>
          <a:p>
            <a:r>
              <a:rPr lang="en-US" dirty="0" smtClean="0"/>
              <a:t>Ninjas in training</a:t>
            </a:r>
            <a:endParaRPr lang="en-US" dirty="0"/>
          </a:p>
        </p:txBody>
      </p:sp>
      <p:pic>
        <p:nvPicPr>
          <p:cNvPr id="5" name="Picture 4" descr="tmnt_n_nit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75" y="1934406"/>
            <a:ext cx="571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to the finished UI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creen Shot 2017-11-17 at 11.40.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b="6056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7962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to the finished UI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 descr="Screen Shot 2017-11-17 at 11.38.4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" b="6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145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to the finished UI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7" name="Picture 6" descr="Pasted image at 2017_11_17 11_14 AM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26" y="1417638"/>
            <a:ext cx="5313463" cy="52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5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1888405"/>
            <a:ext cx="6400800" cy="2957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Sandra </a:t>
            </a:r>
            <a:r>
              <a:rPr lang="mr-IN" dirty="0" smtClean="0"/>
              <a:t>–</a:t>
            </a:r>
            <a:r>
              <a:rPr lang="en-US" dirty="0" smtClean="0"/>
              <a:t> overview + comments</a:t>
            </a:r>
          </a:p>
          <a:p>
            <a:r>
              <a:rPr lang="en-US" dirty="0" smtClean="0"/>
              <a:t>Nate - styling</a:t>
            </a:r>
          </a:p>
          <a:p>
            <a:r>
              <a:rPr lang="en-US" dirty="0" err="1" smtClean="0"/>
              <a:t>Rupesh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google</a:t>
            </a:r>
            <a:r>
              <a:rPr lang="en-US" dirty="0" smtClean="0"/>
              <a:t> maps</a:t>
            </a:r>
          </a:p>
          <a:p>
            <a:r>
              <a:rPr lang="en-US" dirty="0" smtClean="0"/>
              <a:t>James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Filestack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1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worked well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457200" y="1417637"/>
            <a:ext cx="8229600" cy="513328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were very organized (mostly!)</a:t>
            </a:r>
          </a:p>
          <a:p>
            <a:endParaRPr lang="en-US" dirty="0" smtClean="0"/>
          </a:p>
          <a:p>
            <a:r>
              <a:rPr lang="en-US" dirty="0" smtClean="0"/>
              <a:t>Initially we successfully planned the project well in </a:t>
            </a:r>
            <a:r>
              <a:rPr lang="en-US" dirty="0" err="1" smtClean="0"/>
              <a:t>Trello</a:t>
            </a:r>
            <a:r>
              <a:rPr lang="en-US" dirty="0" smtClean="0"/>
              <a:t>. As we got through the bulk of the tickets, we weren't as rigorous with creating new feature tickets</a:t>
            </a:r>
          </a:p>
          <a:p>
            <a:endParaRPr lang="en-US" dirty="0" smtClean="0"/>
          </a:p>
          <a:p>
            <a:r>
              <a:rPr lang="en-US" dirty="0" smtClean="0"/>
              <a:t>‎</a:t>
            </a:r>
            <a:r>
              <a:rPr lang="en-US" dirty="0"/>
              <a:t>J</a:t>
            </a:r>
            <a:r>
              <a:rPr lang="en-US" dirty="0" smtClean="0"/>
              <a:t>ames did a good job with implementing file stack upload on edit routes. Nate with logos, UI planning and blitzing through the Backend routes for events. Sandra with SASS and comments. </a:t>
            </a:r>
            <a:r>
              <a:rPr lang="en-US" dirty="0" err="1" smtClean="0"/>
              <a:t>Rupesh</a:t>
            </a:r>
            <a:r>
              <a:rPr lang="en-US" dirty="0" smtClean="0"/>
              <a:t> with the </a:t>
            </a:r>
            <a:r>
              <a:rPr lang="en-US" dirty="0" err="1" smtClean="0"/>
              <a:t>eventsShow</a:t>
            </a:r>
            <a:r>
              <a:rPr lang="en-US" dirty="0" smtClean="0"/>
              <a:t> content </a:t>
            </a:r>
            <a:r>
              <a:rPr lang="en-US" dirty="0" err="1" smtClean="0"/>
              <a:t>inc.</a:t>
            </a:r>
            <a:r>
              <a:rPr lang="en-US" dirty="0" smtClean="0"/>
              <a:t> maps</a:t>
            </a:r>
          </a:p>
          <a:p>
            <a:endParaRPr lang="en-US" dirty="0" smtClean="0"/>
          </a:p>
          <a:p>
            <a:r>
              <a:rPr lang="en-US" dirty="0" smtClean="0"/>
              <a:t>We naturally ended up playing to each person's strengths as the deadline drew closer</a:t>
            </a:r>
          </a:p>
          <a:p>
            <a:endParaRPr lang="en-US" dirty="0" smtClean="0"/>
          </a:p>
          <a:p>
            <a:r>
              <a:rPr lang="en-US" dirty="0" smtClean="0"/>
              <a:t>Pair programming: for the best part, we were more productive</a:t>
            </a:r>
          </a:p>
          <a:p>
            <a:endParaRPr lang="en-US" dirty="0" smtClean="0"/>
          </a:p>
          <a:p>
            <a:r>
              <a:rPr lang="en-US" dirty="0" smtClean="0"/>
              <a:t>Design thinking- we learnt some tips and tricks on UI design, layout and styling from each other. E.g. cool sites for designing gradients, good resources for iconography.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6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 for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e took the approach of getting things working basically and then iterating to embellish the product. This worked as a whole but it might have been better to implement the final model from the start rather than iterating on it.</a:t>
            </a:r>
          </a:p>
          <a:p>
            <a:r>
              <a:rPr lang="en-US" dirty="0"/>
              <a:t>L</a:t>
            </a:r>
            <a:r>
              <a:rPr lang="en-US" dirty="0" smtClean="0"/>
              <a:t>ots of console errors remaining. Some are due to </a:t>
            </a:r>
            <a:r>
              <a:rPr lang="en-US" dirty="0" err="1" smtClean="0"/>
              <a:t>async</a:t>
            </a:r>
            <a:r>
              <a:rPr lang="en-US" dirty="0" smtClean="0"/>
              <a:t> nature of Google maps, some are lazy coding- missing closing tags in HTML etc. Unfortunately ran out of time so couldn't fix them.</a:t>
            </a:r>
          </a:p>
          <a:p>
            <a:r>
              <a:rPr lang="en-US" dirty="0"/>
              <a:t>C</a:t>
            </a:r>
            <a:r>
              <a:rPr lang="en-US" dirty="0" smtClean="0"/>
              <a:t>ommunication. We communicated well when together but </a:t>
            </a:r>
            <a:r>
              <a:rPr lang="en-US" dirty="0" err="1" smtClean="0"/>
              <a:t>comms</a:t>
            </a:r>
            <a:r>
              <a:rPr lang="en-US" dirty="0" smtClean="0"/>
              <a:t>. took a hit when working from home. It wasn't always clear what everyone was working on.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flow: on the whole our team did well with </a:t>
            </a:r>
            <a:r>
              <a:rPr lang="en-US" dirty="0" err="1" smtClean="0"/>
              <a:t>git</a:t>
            </a:r>
            <a:r>
              <a:rPr lang="en-US" dirty="0" smtClean="0"/>
              <a:t> flow but on occasion chevron's from the merge conflict message were left in by the person doing the merge which resulted in console errors. </a:t>
            </a:r>
          </a:p>
          <a:p>
            <a:r>
              <a:rPr lang="en-US" dirty="0"/>
              <a:t>T</a:t>
            </a:r>
            <a:r>
              <a:rPr lang="en-US" dirty="0" smtClean="0"/>
              <a:t>ime management and common understanding of what is MVP. We didn't have a shared understanding of MVP which ultimately impacted </a:t>
            </a:r>
            <a:r>
              <a:rPr lang="en-US" dirty="0" err="1" smtClean="0"/>
              <a:t>priotisation</a:t>
            </a:r>
            <a:r>
              <a:rPr lang="en-US" dirty="0" smtClean="0"/>
              <a:t> of features.</a:t>
            </a:r>
          </a:p>
          <a:p>
            <a:r>
              <a:rPr lang="en-US" dirty="0" smtClean="0"/>
              <a:t>We ended up reaching MVP late on Thursday </a:t>
            </a:r>
          </a:p>
          <a:p>
            <a:r>
              <a:rPr lang="en-US" dirty="0" smtClean="0"/>
              <a:t>Do not leave merging everyone’s code to the day of the showcase!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backlog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</a:t>
            </a:r>
            <a:r>
              <a:rPr lang="en-US" dirty="0" smtClean="0"/>
              <a:t>ixing bugs!</a:t>
            </a:r>
          </a:p>
          <a:p>
            <a:r>
              <a:rPr lang="en-US" dirty="0"/>
              <a:t>C</a:t>
            </a:r>
            <a:r>
              <a:rPr lang="en-US" dirty="0" smtClean="0"/>
              <a:t>ode refactoring and tidy up!</a:t>
            </a:r>
          </a:p>
          <a:p>
            <a:r>
              <a:rPr lang="en-US" dirty="0" smtClean="0"/>
              <a:t>Fixing styling!</a:t>
            </a:r>
          </a:p>
          <a:p>
            <a:r>
              <a:rPr lang="en-US" dirty="0"/>
              <a:t>F</a:t>
            </a:r>
            <a:r>
              <a:rPr lang="en-US" dirty="0" smtClean="0"/>
              <a:t>inishing the ability for attendees to specify a location preference with the marker head changing to the avatar of the person that dropped the pin</a:t>
            </a:r>
          </a:p>
          <a:p>
            <a:r>
              <a:rPr lang="en-US" dirty="0" smtClean="0"/>
              <a:t>Voting on location suggestions</a:t>
            </a:r>
          </a:p>
          <a:p>
            <a:r>
              <a:rPr lang="en-US" dirty="0" smtClean="0"/>
              <a:t>‎integration with other APIs to get further information about a place to display in the info window</a:t>
            </a:r>
          </a:p>
          <a:p>
            <a:r>
              <a:rPr lang="en-US" dirty="0"/>
              <a:t>A</a:t>
            </a:r>
            <a:r>
              <a:rPr lang="en-US" dirty="0" smtClean="0"/>
              <a:t>bility for an event </a:t>
            </a:r>
            <a:r>
              <a:rPr lang="en-US" dirty="0" err="1" smtClean="0"/>
              <a:t>organiser</a:t>
            </a:r>
            <a:r>
              <a:rPr lang="en-US" dirty="0" smtClean="0"/>
              <a:t> to invite friends to an event + invite acceptance system</a:t>
            </a:r>
          </a:p>
          <a:p>
            <a:r>
              <a:rPr lang="en-US" dirty="0"/>
              <a:t>A</a:t>
            </a:r>
            <a:r>
              <a:rPr lang="en-US" dirty="0" smtClean="0"/>
              <a:t>ttendee location awareness on the night</a:t>
            </a:r>
          </a:p>
          <a:p>
            <a:r>
              <a:rPr lang="en-US" dirty="0"/>
              <a:t>A</a:t>
            </a:r>
            <a:r>
              <a:rPr lang="en-US" dirty="0" smtClean="0"/>
              <a:t>bout page and tutorial for how to use the app the first time the users signs in</a:t>
            </a:r>
          </a:p>
          <a:p>
            <a:r>
              <a:rPr lang="en-US" dirty="0"/>
              <a:t>F</a:t>
            </a:r>
            <a:r>
              <a:rPr lang="en-US" dirty="0" smtClean="0"/>
              <a:t>acebook and Twitter integration </a:t>
            </a:r>
            <a:r>
              <a:rPr lang="mr-IN" dirty="0" smtClean="0"/>
              <a:t>–</a:t>
            </a:r>
            <a:r>
              <a:rPr lang="en-US" dirty="0" smtClean="0"/>
              <a:t> sharing plus authentication</a:t>
            </a:r>
          </a:p>
          <a:p>
            <a:r>
              <a:rPr lang="en-US" dirty="0"/>
              <a:t>A</a:t>
            </a:r>
            <a:r>
              <a:rPr lang="en-US" dirty="0" smtClean="0"/>
              <a:t>bility to create a photo album of snaps from the night</a:t>
            </a:r>
          </a:p>
          <a:p>
            <a:r>
              <a:rPr lang="en-US" dirty="0"/>
              <a:t>T</a:t>
            </a:r>
            <a:r>
              <a:rPr lang="en-US" dirty="0" smtClean="0"/>
              <a:t>weak events index so it only displays events that you are interested in rather than all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0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fontScale="62500" lnSpcReduction="20000"/>
          </a:bodyPr>
          <a:lstStyle/>
          <a:p>
            <a:r>
              <a:rPr lang="en-US" dirty="0"/>
              <a:t>Successful Google maps/ Google places API integration. Getting the info window to show via a custom Google map directive which then invokes a function within the directive itself. (More work to be done to finish this)</a:t>
            </a:r>
          </a:p>
          <a:p>
            <a:endParaRPr lang="en-US" dirty="0"/>
          </a:p>
          <a:p>
            <a:r>
              <a:rPr lang="en-US" dirty="0"/>
              <a:t>Building the </a:t>
            </a:r>
            <a:r>
              <a:rPr lang="en-US" dirty="0" err="1"/>
              <a:t>auth</a:t>
            </a:r>
            <a:r>
              <a:rPr lang="en-US" dirty="0"/>
              <a:t> system with JWT tokens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Linking events and users on the events show in order to fetch event owner / attendee info and avatar of commenter</a:t>
            </a:r>
          </a:p>
          <a:p>
            <a:pPr marL="0" indent="0">
              <a:buNone/>
            </a:pPr>
            <a:r>
              <a:rPr lang="en-US" dirty="0"/>
              <a:t>‎</a:t>
            </a:r>
          </a:p>
          <a:p>
            <a:r>
              <a:rPr lang="en-US" dirty="0"/>
              <a:t>Feeling more confident about how to write tests using mocha/chai!</a:t>
            </a:r>
          </a:p>
          <a:p>
            <a:endParaRPr lang="en-US" dirty="0"/>
          </a:p>
          <a:p>
            <a:r>
              <a:rPr lang="en-US" dirty="0" smtClean="0"/>
              <a:t>Being </a:t>
            </a:r>
            <a:r>
              <a:rPr lang="en-US" dirty="0"/>
              <a:t>able to integrate angular packages that we haven't necessarily learnt in class e.g. angular moments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‎Feeling more comfortable with SCSS and styling generally</a:t>
            </a:r>
          </a:p>
        </p:txBody>
      </p:sp>
    </p:spTree>
    <p:extLst>
      <p:ext uri="{BB962C8B-B14F-4D97-AF65-F5344CB8AC3E}">
        <p14:creationId xmlns:p14="http://schemas.microsoft.com/office/powerpoint/2010/main" val="146590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260" y="431390"/>
            <a:ext cx="7772400" cy="1470025"/>
          </a:xfrm>
        </p:spPr>
        <p:txBody>
          <a:bodyPr/>
          <a:lstStyle/>
          <a:p>
            <a:r>
              <a:rPr lang="en-GB" dirty="0" smtClean="0"/>
              <a:t>Technologies </a:t>
            </a:r>
            <a:r>
              <a:rPr lang="en-US" dirty="0" smtClean="0"/>
              <a:t>used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01415"/>
            <a:ext cx="6400800" cy="4448972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MEAN stack application with </a:t>
            </a:r>
            <a:r>
              <a:rPr lang="en-US" dirty="0" err="1" smtClean="0">
                <a:solidFill>
                  <a:schemeClr val="tx1"/>
                </a:solidFill>
              </a:rPr>
              <a:t>RESTful</a:t>
            </a:r>
            <a:r>
              <a:rPr lang="en-US" dirty="0" smtClean="0">
                <a:solidFill>
                  <a:schemeClr val="tx1"/>
                </a:solidFill>
              </a:rPr>
              <a:t> routes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Get Skeleton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SASS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Google maps / places APIs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Angular-</a:t>
            </a:r>
            <a:r>
              <a:rPr lang="en-US" dirty="0" err="1" smtClean="0">
                <a:solidFill>
                  <a:schemeClr val="tx1"/>
                </a:solidFill>
              </a:rPr>
              <a:t>momentjs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Filestack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Instanbul</a:t>
            </a:r>
            <a:r>
              <a:rPr lang="en-US" dirty="0" smtClean="0">
                <a:solidFill>
                  <a:schemeClr val="tx1"/>
                </a:solidFill>
              </a:rPr>
              <a:t> for testing code coverage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Mocha and Chai for tests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Balsamic for </a:t>
            </a:r>
            <a:r>
              <a:rPr lang="en-US" dirty="0" err="1" smtClean="0">
                <a:solidFill>
                  <a:schemeClr val="tx1"/>
                </a:solidFill>
              </a:rPr>
              <a:t>wireframing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Photoshop for UI design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Trello</a:t>
            </a:r>
            <a:r>
              <a:rPr lang="en-US" dirty="0" smtClean="0">
                <a:solidFill>
                  <a:schemeClr val="tx1"/>
                </a:solidFill>
              </a:rPr>
              <a:t> for workflow</a:t>
            </a:r>
          </a:p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83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5915"/>
            <a:ext cx="7772400" cy="1470025"/>
          </a:xfrm>
        </p:spPr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42333"/>
            <a:ext cx="64008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andra-Ed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17" y="1454110"/>
            <a:ext cx="1979310" cy="2968965"/>
          </a:xfrm>
          <a:prstGeom prst="rect">
            <a:avLst/>
          </a:prstGeom>
        </p:spPr>
      </p:pic>
      <p:pic>
        <p:nvPicPr>
          <p:cNvPr id="5" name="Picture 4" descr="James-2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3" y="1465298"/>
            <a:ext cx="1971852" cy="2957778"/>
          </a:xfrm>
          <a:prstGeom prst="rect">
            <a:avLst/>
          </a:prstGeom>
        </p:spPr>
      </p:pic>
      <p:pic>
        <p:nvPicPr>
          <p:cNvPr id="6" name="Picture 5" descr="Rupesh-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7" y="1465299"/>
            <a:ext cx="1988050" cy="2982348"/>
          </a:xfrm>
          <a:prstGeom prst="rect">
            <a:avLst/>
          </a:prstGeom>
        </p:spPr>
      </p:pic>
      <p:pic>
        <p:nvPicPr>
          <p:cNvPr id="7" name="Picture 6" descr="Nate-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27" y="1454109"/>
            <a:ext cx="1995691" cy="29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24"/>
            <a:ext cx="7772400" cy="1470025"/>
          </a:xfrm>
        </p:spPr>
        <p:txBody>
          <a:bodyPr/>
          <a:lstStyle/>
          <a:p>
            <a:r>
              <a:rPr lang="en-US" dirty="0" smtClean="0"/>
              <a:t>Our Idea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9310" y="2104525"/>
            <a:ext cx="681235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We are changing the way that people organise their night out. </a:t>
            </a:r>
          </a:p>
          <a:p>
            <a:pPr algn="ctr"/>
            <a:endParaRPr lang="en-GB" dirty="0"/>
          </a:p>
          <a:p>
            <a:pPr algn="ctr"/>
            <a:r>
              <a:rPr lang="en-GB" dirty="0" err="1" smtClean="0"/>
              <a:t>OutApp</a:t>
            </a:r>
            <a:r>
              <a:rPr lang="en-GB" dirty="0" smtClean="0"/>
              <a:t> allows you to plan your night in advance: from creating an event that you can discuss with your friends to providing attendees with the ability to converse with one another in the build up to the event.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sz="3200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75023" y="1902541"/>
            <a:ext cx="4390945" cy="120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5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24"/>
            <a:ext cx="7772400" cy="1470025"/>
          </a:xfrm>
        </p:spPr>
        <p:txBody>
          <a:bodyPr/>
          <a:lstStyle/>
          <a:p>
            <a:r>
              <a:rPr lang="en-GB" dirty="0" smtClean="0"/>
              <a:t>Initial ideation and feature brainstorming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9310" y="2104525"/>
            <a:ext cx="681235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sz="3200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75023" y="1902541"/>
            <a:ext cx="4390945" cy="120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 descr="IMG_20171110_1419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2" y="1439187"/>
            <a:ext cx="8787249" cy="52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5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24"/>
            <a:ext cx="7772400" cy="1470025"/>
          </a:xfrm>
        </p:spPr>
        <p:txBody>
          <a:bodyPr/>
          <a:lstStyle/>
          <a:p>
            <a:r>
              <a:rPr lang="en-US" dirty="0" err="1" smtClean="0"/>
              <a:t>Trello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36781" y="2104525"/>
            <a:ext cx="681235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sz="3200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92494" y="1902541"/>
            <a:ext cx="4390945" cy="120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Screen Shot 2017-11-17 at 11.48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4" y="1140154"/>
            <a:ext cx="8690920" cy="47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24"/>
            <a:ext cx="7772400" cy="1470025"/>
          </a:xfrm>
        </p:spPr>
        <p:txBody>
          <a:bodyPr/>
          <a:lstStyle/>
          <a:p>
            <a:r>
              <a:rPr lang="en-US" dirty="0" smtClean="0"/>
              <a:t>The event show page taking shape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9310" y="2104525"/>
            <a:ext cx="681235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sz="3200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75023" y="1902541"/>
            <a:ext cx="4390945" cy="120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img_20171111_132951_1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5" y="1478449"/>
            <a:ext cx="8704858" cy="51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7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24"/>
            <a:ext cx="7772400" cy="1470025"/>
          </a:xfrm>
        </p:spPr>
        <p:txBody>
          <a:bodyPr/>
          <a:lstStyle/>
          <a:p>
            <a:r>
              <a:rPr lang="en-US" dirty="0" smtClean="0"/>
              <a:t>Planning the users / events schemas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36781" y="2104525"/>
            <a:ext cx="681235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sz="3200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92494" y="1902541"/>
            <a:ext cx="4390945" cy="120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 descr="20171110_17072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85"/>
          <a:stretch/>
        </p:blipFill>
        <p:spPr>
          <a:xfrm>
            <a:off x="517979" y="1545723"/>
            <a:ext cx="3826361" cy="4587414"/>
          </a:xfrm>
          <a:prstGeom prst="rect">
            <a:avLst/>
          </a:prstGeom>
        </p:spPr>
      </p:pic>
      <p:pic>
        <p:nvPicPr>
          <p:cNvPr id="7" name="Picture 6" descr="20171110_17072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3" r="9365"/>
          <a:stretch/>
        </p:blipFill>
        <p:spPr>
          <a:xfrm>
            <a:off x="4711938" y="1545722"/>
            <a:ext cx="3893198" cy="458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24"/>
            <a:ext cx="7772400" cy="1470025"/>
          </a:xfrm>
        </p:spPr>
        <p:txBody>
          <a:bodyPr/>
          <a:lstStyle/>
          <a:p>
            <a:r>
              <a:rPr lang="en-US" dirty="0" smtClean="0"/>
              <a:t>Wireframes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36781" y="2104525"/>
            <a:ext cx="681235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sz="3200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92494" y="1902541"/>
            <a:ext cx="4390945" cy="120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 descr="wireframe 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541"/>
            <a:ext cx="9144000" cy="30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0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exploration</a:t>
            </a:r>
            <a:endParaRPr lang="en-US" dirty="0"/>
          </a:p>
        </p:txBody>
      </p:sp>
      <p:pic>
        <p:nvPicPr>
          <p:cNvPr id="4" name="Picture 3" descr="wireframehome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4" y="1300656"/>
            <a:ext cx="7719558" cy="54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0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744</Words>
  <Application>Microsoft Macintosh PowerPoint</Application>
  <PresentationFormat>On-screen Show (4:3)</PresentationFormat>
  <Paragraphs>95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Ninjas in training</vt:lpstr>
      <vt:lpstr>Team</vt:lpstr>
      <vt:lpstr>Our Idea</vt:lpstr>
      <vt:lpstr>Initial ideation and feature brainstorming…</vt:lpstr>
      <vt:lpstr>Trello…</vt:lpstr>
      <vt:lpstr>The event show page taking shape…</vt:lpstr>
      <vt:lpstr>Planning the users / events schemas…</vt:lpstr>
      <vt:lpstr>Wireframes…</vt:lpstr>
      <vt:lpstr>UI exploration</vt:lpstr>
      <vt:lpstr>Moving to the finished UI…</vt:lpstr>
      <vt:lpstr>Moving to the finished UI…</vt:lpstr>
      <vt:lpstr>Moving to the finished UI…</vt:lpstr>
      <vt:lpstr>Demo</vt:lpstr>
      <vt:lpstr>What worked well</vt:lpstr>
      <vt:lpstr>Room for improvement</vt:lpstr>
      <vt:lpstr>Feature backlog</vt:lpstr>
      <vt:lpstr>Wins!</vt:lpstr>
      <vt:lpstr>Technologies used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Ninjas in training</dc:title>
  <dc:creator>james tang</dc:creator>
  <cp:lastModifiedBy>james tang</cp:lastModifiedBy>
  <cp:revision>32</cp:revision>
  <dcterms:created xsi:type="dcterms:W3CDTF">2017-11-17T10:13:12Z</dcterms:created>
  <dcterms:modified xsi:type="dcterms:W3CDTF">2017-11-17T12:33:33Z</dcterms:modified>
</cp:coreProperties>
</file>